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</dgm:pt>
  </dgm:ptLst>
  <dgm:cxnLst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C01F-0DA4-F440-A471-88919A74F67F}"/>
              </a:ext>
            </a:extLst>
          </p:cNvPr>
          <p:cNvSpPr txBox="1"/>
          <p:nvPr/>
        </p:nvSpPr>
        <p:spPr>
          <a:xfrm>
            <a:off x="1470868" y="5070039"/>
            <a:ext cx="698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Open https://</a:t>
            </a:r>
            <a:r>
              <a:rPr lang="en-GB" dirty="0" err="1"/>
              <a:t>pad.carpentries.org</a:t>
            </a:r>
            <a:r>
              <a:rPr lang="en-GB" dirty="0"/>
              <a:t>/2021-10-19_ed-dash_fair-bio-practice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Arrow: Down 7">
            <a:extLst>
              <a:ext uri="{FF2B5EF4-FFF2-40B4-BE49-F238E27FC236}">
                <a16:creationId xmlns:a16="http://schemas.microsoft.com/office/drawing/2014/main" id="{16EF309E-F924-F745-AD59-25876BA853A4}"/>
              </a:ext>
            </a:extLst>
          </p:cNvPr>
          <p:cNvSpPr/>
          <p:nvPr/>
        </p:nvSpPr>
        <p:spPr>
          <a:xfrm rot="16200000">
            <a:off x="789103" y="4944312"/>
            <a:ext cx="469783" cy="620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err="1"/>
              <a:t>Unpulished</a:t>
            </a:r>
            <a:r>
              <a:rPr lang="pl-PL" sz="2400" dirty="0"/>
              <a:t>/</a:t>
            </a: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Open Science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633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Open Science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ZIELINSKI Tomasz</cp:lastModifiedBy>
  <cp:revision>24</cp:revision>
  <dcterms:created xsi:type="dcterms:W3CDTF">2021-05-18T16:34:01Z</dcterms:created>
  <dcterms:modified xsi:type="dcterms:W3CDTF">2021-10-18T12:41:10Z</dcterms:modified>
</cp:coreProperties>
</file>